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ADC8DF-17D8-495A-B883-FB53C90079BA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8A82C80-5AB5-400D-98E5-9E9876EACAC8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DC8DF-17D8-495A-B883-FB53C90079BA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2C80-5AB5-400D-98E5-9E9876EACA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DC8DF-17D8-495A-B883-FB53C90079BA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2C80-5AB5-400D-98E5-9E9876EACA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DC8DF-17D8-495A-B883-FB53C90079BA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2C80-5AB5-400D-98E5-9E9876EACA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DC8DF-17D8-495A-B883-FB53C90079BA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2C80-5AB5-400D-98E5-9E9876EACA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DC8DF-17D8-495A-B883-FB53C90079BA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2C80-5AB5-400D-98E5-9E9876EACA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DC8DF-17D8-495A-B883-FB53C90079BA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2C80-5AB5-400D-98E5-9E9876EACA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DC8DF-17D8-495A-B883-FB53C90079BA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2C80-5AB5-400D-98E5-9E9876EACA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DC8DF-17D8-495A-B883-FB53C90079BA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2C80-5AB5-400D-98E5-9E9876EACA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DC8DF-17D8-495A-B883-FB53C90079BA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2C80-5AB5-400D-98E5-9E9876EACAC8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DC8DF-17D8-495A-B883-FB53C90079BA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2C80-5AB5-400D-98E5-9E9876EACA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3ADC8DF-17D8-495A-B883-FB53C90079BA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8A82C80-5AB5-400D-98E5-9E9876EACAC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Reading Strategies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How to understand what you read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946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Preview text by looking at pictures, tables, graphs, charts, captions, headings, subheadings, etc.</a:t>
            </a:r>
          </a:p>
          <a:p>
            <a:r>
              <a:rPr lang="en-US" dirty="0" smtClean="0"/>
              <a:t>Predict what is the story about based on what you previewed</a:t>
            </a:r>
          </a:p>
          <a:p>
            <a:r>
              <a:rPr lang="en-US" dirty="0" smtClean="0"/>
              <a:t>Connect to background, if given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070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During 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Skim for words that you do not know.  Look up what they mean or determine what they mean by context or word attack skills</a:t>
            </a:r>
          </a:p>
          <a:p>
            <a:r>
              <a:rPr lang="en-US" dirty="0" smtClean="0"/>
              <a:t>Summarize paragraphs to better understand what they are about.</a:t>
            </a:r>
          </a:p>
          <a:p>
            <a:r>
              <a:rPr lang="en-US" dirty="0" smtClean="0"/>
              <a:t>Connect to self, others, texts, world</a:t>
            </a:r>
          </a:p>
          <a:p>
            <a:r>
              <a:rPr lang="en-US" dirty="0" smtClean="0"/>
              <a:t>Ask questions</a:t>
            </a:r>
          </a:p>
          <a:p>
            <a:r>
              <a:rPr lang="en-US" dirty="0" smtClean="0"/>
              <a:t>Make predictions of what will happen throughout; Infer what is happening by examining what you know</a:t>
            </a:r>
          </a:p>
        </p:txBody>
      </p:sp>
    </p:spTree>
    <p:extLst>
      <p:ext uri="{BB962C8B-B14F-4D97-AF65-F5344CB8AC3E}">
        <p14:creationId xmlns:p14="http://schemas.microsoft.com/office/powerpoint/2010/main" val="1935103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reading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Summarize the text.  Tell who, what, when, where, why, and how</a:t>
            </a:r>
          </a:p>
          <a:p>
            <a:r>
              <a:rPr lang="en-US" dirty="0" smtClean="0"/>
              <a:t>Analyze the parts of the story (character, setting, plot, theme, </a:t>
            </a:r>
            <a:r>
              <a:rPr lang="en-US" dirty="0" err="1" smtClean="0"/>
              <a:t>pov</a:t>
            </a:r>
            <a:r>
              <a:rPr lang="en-US" dirty="0" smtClean="0"/>
              <a:t>) or elements of nonfiction (main idea, supporting details) and how the parts work together as a whole</a:t>
            </a:r>
          </a:p>
          <a:p>
            <a:r>
              <a:rPr lang="en-US" dirty="0" smtClean="0"/>
              <a:t>Synthesize by thinking about the text and its larger significance.  How can you extend it to some universal aspect of life?</a:t>
            </a:r>
          </a:p>
          <a:p>
            <a:r>
              <a:rPr lang="en-US" dirty="0" smtClean="0"/>
              <a:t>Reflect on its meaning.  Connect to yourself, others, text, or world.</a:t>
            </a:r>
          </a:p>
          <a:p>
            <a:r>
              <a:rPr lang="en-US" dirty="0" smtClean="0"/>
              <a:t>Evaluate the text by critiquing:  was it good, believable, credible, captivating, etc.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0672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30</TotalTime>
  <Words>226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Century Gothic</vt:lpstr>
      <vt:lpstr>Wingdings 2</vt:lpstr>
      <vt:lpstr>Austin</vt:lpstr>
      <vt:lpstr>Reading Strategies</vt:lpstr>
      <vt:lpstr>Before Reading</vt:lpstr>
      <vt:lpstr>During Reading</vt:lpstr>
      <vt:lpstr>After reading 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 Strategies</dc:title>
  <dc:creator>Todd</dc:creator>
  <cp:lastModifiedBy>McWhorter, Donna</cp:lastModifiedBy>
  <cp:revision>4</cp:revision>
  <dcterms:created xsi:type="dcterms:W3CDTF">2014-10-27T00:24:11Z</dcterms:created>
  <dcterms:modified xsi:type="dcterms:W3CDTF">2014-10-27T14:00:32Z</dcterms:modified>
</cp:coreProperties>
</file>